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1" r:id="rId2"/>
    <p:sldId id="258" r:id="rId3"/>
    <p:sldId id="259" r:id="rId4"/>
    <p:sldId id="257" r:id="rId5"/>
    <p:sldId id="260" r:id="rId6"/>
    <p:sldId id="262" r:id="rId7"/>
    <p:sldId id="25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0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1801C3-63A1-4356-846E-7395D1A4CF8B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5F0F9-59BB-4A86-B5B3-F86D5E2555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41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5F0F9-59BB-4A86-B5B3-F86D5E25558E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6786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940D-1927-0816-80B3-57F54BB28D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B197CB-EABF-6363-4479-08B8868C4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2C0E89-7501-1D3C-1F61-0577ECFF1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1E04C-CF3E-049F-3EFA-776E13E1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222C9-7874-BDCF-2DF7-929951C9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5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631FB-0FDE-F8C8-3B1C-FD351A3F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FFC7C-4602-BEC7-E94C-705C33D7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16AED-03AF-A282-17CF-B9040037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1B1108-E992-1BAF-08EC-E4BBD1CA0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D7D1A-B164-646B-2DC3-DA48158E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212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EB5D0C-4F7D-2A90-D16C-E1EF62ED9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24FF24-24F9-D760-CBF7-2ADEB5DBA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0B496-9BEE-39D4-7A86-8B788D208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D7975-88CE-E1C5-00AB-F90BDD90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F7B8F-8AC2-56BC-AA0D-E3EF256B4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216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8E1D8-9BB8-50AF-3F17-E9043A143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CF604-2294-A165-3F58-318A57D09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22C1BF-0676-3AB9-7D6C-0BBA8201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0E123-FF11-DA49-B5E9-D5E2C57F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67B5-2DD1-6966-B706-D61E110F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440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05CE-1D89-A354-46B0-3767CE81D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6929-B2CC-95EE-7701-4241B26E0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02C25-AB7C-B687-9A3D-87D2C86A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81255-8C19-383F-18E8-9D585B0C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77092-328E-F590-24E4-AA787D9F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1834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0AAF9-4CC4-B9BD-EE74-8144E6FF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C06FF-2527-2540-55A3-DC8E15A38B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B91FD-8D55-6D66-B58F-1C3E9AE7B0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298A18-BC3A-BCF5-92F7-CC968BC08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DABB1-601D-BF7B-3EB8-A72DD7B73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5B22A-4460-924E-DEC1-9E25838F2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600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86760-48B5-A912-6FCC-78410AB1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15357-B020-2AFD-D4A0-3B93FE161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AA8873-0A3B-A68C-27AD-B2409E052F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2C7699-EFAB-E0A8-6722-C374B98E7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6E17B-31E3-CB7B-6AB4-F5036DE9D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4B7FFA-80EB-5BEA-ADE6-94DC27B6E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3DADFB-1E25-DD87-0FC6-3A9D4B62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0755A-6AE1-4511-80E0-FB3033B35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4412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848A-44A7-A2A7-255C-0A5A9A789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106C1C-BCB5-6212-EFD1-D258ED3D9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D8D9E3-6ED5-6FD7-2218-9B5E04605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46F8D8-14C2-2658-87C7-403E23AA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2963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0BEFD3-B23F-608D-F778-FDD1D8EE0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CB9AD-56CF-86C7-76E4-455F27ABA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C3E6E-FCA8-5F5F-DB38-577961060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765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A5DDE-B0F6-45F6-4DAC-7373FF584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38791-F051-58AA-B0C2-8BBC5FE228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2DC48-0B82-538B-123F-DB0076054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22C845-81F8-8815-59E1-8362F7A7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FAAD2-7707-7812-015E-971B4435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D71519-8CB1-AADB-A2A4-24F3478F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2B05-6D16-6FE1-4B2B-1881E54F1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BA84F-B888-78F7-6127-9632801251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5356-3121-FFFE-96BD-9A8B0B453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7C99EC-2185-00A0-E718-0B6049BA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6E6055-867F-128E-F2C0-D9A96157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A71E4-F3DD-CA44-7A95-A0AD31A5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432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980AFB-7F42-A49D-4EB2-FD64819F7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93642A-1E04-0BF9-93F3-A1461748D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92B1E-C374-8558-9A69-E0C494772E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595F3-8262-40F5-91A4-6BF57F4BC075}" type="datetimeFigureOut">
              <a:rPr lang="en-CA" smtClean="0"/>
              <a:t>2026-03-30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2266-B50D-44B5-BCF9-A0187A72E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B61B2-ACD7-3608-4A74-CF69E45AC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1E78B-667B-4760-93D1-76850D15548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13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adingspecies.com/downloads/resources-for-boaters/" TargetMode="External"/><Relationship Id="rId2" Type="http://schemas.openxmlformats.org/officeDocument/2006/relationships/hyperlink" Target="https://www.ontario.ca/files/2022-03/ndmnrf-best-management-practices-for-preventing-the-spread-of-aquatic-invasive-species-en-2022-03-2022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C87B-61B7-8C4C-3BD7-94DB73A30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92" y="2430593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Chandos Lake Boat Launch Signage</a:t>
            </a:r>
            <a:endParaRPr lang="en-CA" u="sng" dirty="0"/>
          </a:p>
        </p:txBody>
      </p:sp>
    </p:spTree>
    <p:extLst>
      <p:ext uri="{BB962C8B-B14F-4D97-AF65-F5344CB8AC3E}">
        <p14:creationId xmlns:p14="http://schemas.microsoft.com/office/powerpoint/2010/main" val="1881079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1C85-41CF-C270-165F-D11259DCF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“</a:t>
            </a:r>
            <a:r>
              <a:rPr lang="en-US" b="1" u="sng" dirty="0"/>
              <a:t>CLEAN, DRAIN &amp; DRY”</a:t>
            </a:r>
            <a:endParaRPr lang="en-CA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7BBA0-C0A7-18D5-7A0C-C8CD1D3C0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Clean, Drain, Dry boating signs are crucial educational tools to stop the spread of aquatic invasive species (AIS), </a:t>
            </a:r>
            <a:r>
              <a:rPr lang="en-US" b="1" dirty="0"/>
              <a:t>mandated in many regions</a:t>
            </a:r>
            <a:r>
              <a:rPr lang="en-US" dirty="0"/>
              <a:t>. </a:t>
            </a:r>
          </a:p>
          <a:p>
            <a:r>
              <a:rPr lang="en-US" dirty="0"/>
              <a:t>They instruct boaters to remove debris/plants, drain all water, and dry gear to prevent spreading organisms like zebra mussels. </a:t>
            </a:r>
          </a:p>
          <a:p>
            <a:r>
              <a:rPr lang="en-US" dirty="0"/>
              <a:t>Key actions include removing plugs and inspecting trailers before leaving shore.</a:t>
            </a:r>
          </a:p>
          <a:p>
            <a:endParaRPr lang="en-US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A0A0A"/>
                </a:solidFill>
              </a:rPr>
              <a:t>CLEAN:</a:t>
            </a:r>
            <a:r>
              <a:rPr lang="en-US" altLang="en-US" dirty="0">
                <a:solidFill>
                  <a:srgbClr val="0A0A0A"/>
                </a:solidFill>
              </a:rPr>
              <a:t> Remove all mud, plants, and debris from watercraft, trailers, and equipment (anchors, fishing gear) before leaving the shoreline.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A0A0A"/>
                </a:solidFill>
              </a:rPr>
              <a:t>DRAIN:</a:t>
            </a:r>
            <a:r>
              <a:rPr lang="en-US" altLang="en-US" dirty="0">
                <a:solidFill>
                  <a:srgbClr val="0A0A0A"/>
                </a:solidFill>
              </a:rPr>
              <a:t> Drain all water from bilges, motors, live wells, and bait buckets before driving away.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solidFill>
                  <a:srgbClr val="0A0A0A"/>
                </a:solidFill>
              </a:rPr>
              <a:t>DRY:</a:t>
            </a:r>
            <a:r>
              <a:rPr lang="en-US" altLang="en-US" dirty="0">
                <a:solidFill>
                  <a:srgbClr val="0A0A0A"/>
                </a:solidFill>
              </a:rPr>
              <a:t> Dry all parts of the watercraft and equipment completely before entering a new body of water. 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3948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3B248C19-0790-ECE6-DC71-E64687085C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90456" y="1413064"/>
            <a:ext cx="11629017" cy="40318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Key Information on Signage &amp; Regulations</a:t>
            </a:r>
            <a:endParaRPr kumimoji="0" lang="en-US" altLang="en-US" sz="20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Legislation: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As of 2022, in Ontario it is mandatory to remove plants, animals, and algae, and to pull all drain plugs, according to the 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+mn-lt"/>
                <a:hlinkClick r:id="rId2"/>
              </a:rPr>
              <a:t>Invasive Species Act and Regulations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n-lt"/>
            </a:endParaRPr>
          </a:p>
          <a:p>
            <a:pPr marL="0" indent="0">
              <a:lnSpc>
                <a:spcPct val="100000"/>
              </a:lnSpc>
              <a:buFontTx/>
              <a:buChar char="•"/>
            </a:pPr>
            <a:r>
              <a:rPr lang="en-US" altLang="en-US" sz="2000" b="1" dirty="0">
                <a:solidFill>
                  <a:srgbClr val="0A0A0A"/>
                </a:solidFill>
              </a:rPr>
              <a:t>Message:</a:t>
            </a:r>
            <a:r>
              <a:rPr lang="en-US" altLang="en-US" sz="2000" dirty="0">
                <a:solidFill>
                  <a:srgbClr val="0A0A0A"/>
                </a:solidFill>
              </a:rPr>
              <a:t> Signs encourage washing boats on land away from storm drains and avoiding transporting live bait between water bodies. </a:t>
            </a:r>
          </a:p>
          <a:p>
            <a:pPr marL="0" indent="0">
              <a:lnSpc>
                <a:spcPct val="100000"/>
              </a:lnSpc>
              <a:buNone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Ordering Signs: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 In Ontario, free signs can be requested from the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A0DAB"/>
                </a:solidFill>
                <a:effectLst/>
                <a:latin typeface="+mn-lt"/>
                <a:hlinkClick r:id="rId3"/>
              </a:rPr>
              <a:t>Invading Species Awareness Program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+mn-lt"/>
              </a:rPr>
              <a:t> for marinas and boat launches.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A0A0A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B5BB7801-AE0B-932C-1FC8-2E393051A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26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140ABD-C07E-138E-BFB3-DCD36E856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8" y="0"/>
            <a:ext cx="4534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17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CED853-F772-7B4E-CBBC-0F235F246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1" y="645459"/>
            <a:ext cx="5547360" cy="5746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8AECDF-1805-53E4-D7D4-B454D7B7E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98" y="1282849"/>
            <a:ext cx="5764054" cy="4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BEB8-8078-23CF-5550-C53BA8895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65" y="2766218"/>
            <a:ext cx="10515600" cy="1325563"/>
          </a:xfrm>
        </p:spPr>
        <p:txBody>
          <a:bodyPr/>
          <a:lstStyle/>
          <a:p>
            <a:pPr algn="ctr"/>
            <a:r>
              <a:rPr lang="en-US" u="sng" dirty="0"/>
              <a:t>Chandos Lake CLPOA Boat Cleaning Station &amp; Supporter </a:t>
            </a:r>
            <a:r>
              <a:rPr lang="en-US" u="sng" dirty="0" err="1"/>
              <a:t>Advertsing</a:t>
            </a:r>
            <a:endParaRPr lang="en-CA" u="sng" dirty="0"/>
          </a:p>
        </p:txBody>
      </p:sp>
    </p:spTree>
    <p:extLst>
      <p:ext uri="{BB962C8B-B14F-4D97-AF65-F5344CB8AC3E}">
        <p14:creationId xmlns:p14="http://schemas.microsoft.com/office/powerpoint/2010/main" val="463171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04C50F-E3DE-BCE5-272A-EF1C53471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6" y="246509"/>
            <a:ext cx="3758005" cy="2818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2AF7F-E67A-A3EE-5E25-2DF9E57DE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3581381"/>
            <a:ext cx="3758005" cy="2818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8A7EA-FC40-4AA4-E340-650C08F53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60" y="246509"/>
            <a:ext cx="3758005" cy="28185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84F568-1FD5-A26A-C04D-F895EF890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635" y="3581381"/>
            <a:ext cx="3758006" cy="28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95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238</Words>
  <Application>Microsoft Office PowerPoint</Application>
  <PresentationFormat>Widescreen</PresentationFormat>
  <Paragraphs>19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Chandos Lake Boat Launch Signage</vt:lpstr>
      <vt:lpstr>“CLEAN, DRAIN &amp; DRY”</vt:lpstr>
      <vt:lpstr>PowerPoint Presentation</vt:lpstr>
      <vt:lpstr>PowerPoint Presentation</vt:lpstr>
      <vt:lpstr>PowerPoint Presentation</vt:lpstr>
      <vt:lpstr>Chandos Lake CLPOA Boat Cleaning Station &amp; Supporter Advertsing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Lovatsis</dc:creator>
  <cp:lastModifiedBy>John Lovatsis</cp:lastModifiedBy>
  <cp:revision>1</cp:revision>
  <dcterms:created xsi:type="dcterms:W3CDTF">2026-03-30T19:31:01Z</dcterms:created>
  <dcterms:modified xsi:type="dcterms:W3CDTF">2026-03-30T20:23:10Z</dcterms:modified>
</cp:coreProperties>
</file>